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5" r:id="rId4"/>
    <p:sldId id="264" r:id="rId5"/>
    <p:sldId id="266" r:id="rId6"/>
    <p:sldId id="258" r:id="rId7"/>
    <p:sldId id="259" r:id="rId8"/>
    <p:sldId id="260" r:id="rId9"/>
    <p:sldId id="261" r:id="rId10"/>
    <p:sldId id="267" r:id="rId11"/>
    <p:sldId id="263" r:id="rId12"/>
    <p:sldId id="268" r:id="rId1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9" autoAdjust="0"/>
    <p:restoredTop sz="77789" autoAdjust="0"/>
  </p:normalViewPr>
  <p:slideViewPr>
    <p:cSldViewPr>
      <p:cViewPr varScale="1">
        <p:scale>
          <a:sx n="103" d="100"/>
          <a:sy n="103" d="100"/>
        </p:scale>
        <p:origin x="-18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61A0D-0A75-431B-BF2C-B23B5BC7A9EF}" type="datetimeFigureOut">
              <a:rPr lang="nb-NO" smtClean="0"/>
              <a:t>21.11.2012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C8F5E-EFB0-4684-9CFB-848696D004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2561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C8F5E-EFB0-4684-9CFB-848696D0049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319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828161-5658-4E23-90F1-4BCABC61230E}" type="datetimeFigureOut">
              <a:rPr lang="nb-NO" smtClean="0"/>
              <a:t>21.11.2012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4C4A6-847F-4D51-8499-2DE83C51F11C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828161-5658-4E23-90F1-4BCABC61230E}" type="datetimeFigureOut">
              <a:rPr lang="nb-NO" smtClean="0"/>
              <a:t>21.11.2012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4C4A6-847F-4D51-8499-2DE83C51F11C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828161-5658-4E23-90F1-4BCABC61230E}" type="datetimeFigureOut">
              <a:rPr lang="nb-NO" smtClean="0"/>
              <a:t>21.11.2012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4C4A6-847F-4D51-8499-2DE83C51F11C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828161-5658-4E23-90F1-4BCABC61230E}" type="datetimeFigureOut">
              <a:rPr lang="nb-NO" smtClean="0"/>
              <a:t>21.11.2012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4C4A6-847F-4D51-8499-2DE83C51F11C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828161-5658-4E23-90F1-4BCABC61230E}" type="datetimeFigureOut">
              <a:rPr lang="nb-NO" smtClean="0"/>
              <a:t>21.11.2012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4C4A6-847F-4D51-8499-2DE83C51F11C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828161-5658-4E23-90F1-4BCABC61230E}" type="datetimeFigureOut">
              <a:rPr lang="nb-NO" smtClean="0"/>
              <a:t>21.11.2012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4C4A6-847F-4D51-8499-2DE83C51F11C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828161-5658-4E23-90F1-4BCABC61230E}" type="datetimeFigureOut">
              <a:rPr lang="nb-NO" smtClean="0"/>
              <a:t>21.11.2012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4C4A6-847F-4D51-8499-2DE83C51F11C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828161-5658-4E23-90F1-4BCABC61230E}" type="datetimeFigureOut">
              <a:rPr lang="nb-NO" smtClean="0"/>
              <a:t>21.11.2012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4C4A6-847F-4D51-8499-2DE83C51F11C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828161-5658-4E23-90F1-4BCABC61230E}" type="datetimeFigureOut">
              <a:rPr lang="nb-NO" smtClean="0"/>
              <a:t>21.11.2012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4C4A6-847F-4D51-8499-2DE83C51F11C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828161-5658-4E23-90F1-4BCABC61230E}" type="datetimeFigureOut">
              <a:rPr lang="nb-NO" smtClean="0"/>
              <a:t>21.11.2012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4C4A6-847F-4D51-8499-2DE83C51F11C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828161-5658-4E23-90F1-4BCABC61230E}" type="datetimeFigureOut">
              <a:rPr lang="nb-NO" smtClean="0"/>
              <a:t>21.11.2012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4C4A6-847F-4D51-8499-2DE83C51F11C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75000"/>
                <a:alpha val="89000"/>
              </a:schemeClr>
            </a:gs>
            <a:gs pos="44000">
              <a:srgbClr val="FFFFFF"/>
            </a:gs>
            <a:gs pos="0">
              <a:srgbClr val="FFFFFF"/>
            </a:gs>
            <a:gs pos="100000">
              <a:srgbClr val="FFFFFF"/>
            </a:gs>
            <a:gs pos="100000">
              <a:srgbClr val="FFFFFF"/>
            </a:gs>
            <a:gs pos="100000">
              <a:srgbClr val="FFFFFF"/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 i malen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1828161-5658-4E23-90F1-4BCABC61230E}" type="datetimeFigureOut">
              <a:rPr lang="nb-NO" smtClean="0"/>
              <a:t>21.11.2012</a:t>
            </a:fld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24C4A6-847F-4D51-8499-2DE83C51F11C}" type="slidenum">
              <a:rPr lang="nb-NO" smtClean="0"/>
              <a:t>‹#›</a:t>
            </a:fld>
            <a:endParaRPr lang="nb-NO"/>
          </a:p>
        </p:txBody>
      </p:sp>
      <p:pic>
        <p:nvPicPr>
          <p:cNvPr id="1033" name="Picture 9" descr="Logo_standard_150x3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92950" y="6237288"/>
            <a:ext cx="1428750" cy="3524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blinds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/>
          <a:lstStyle/>
          <a:p>
            <a:r>
              <a:rPr lang="nb-NO" dirty="0">
                <a:solidFill>
                  <a:srgbClr val="C00000"/>
                </a:solidFill>
              </a:rPr>
              <a:t>Nærmiljøet under fingrene: Om talende, taktile </a:t>
            </a:r>
            <a:r>
              <a:rPr lang="nb-NO" dirty="0" smtClean="0">
                <a:solidFill>
                  <a:srgbClr val="C00000"/>
                </a:solidFill>
              </a:rPr>
              <a:t>kart</a:t>
            </a:r>
            <a:endParaRPr lang="nb-NO" dirty="0">
              <a:solidFill>
                <a:srgbClr val="C00000"/>
              </a:solidFill>
            </a:endParaRPr>
          </a:p>
        </p:txBody>
      </p:sp>
      <p:pic>
        <p:nvPicPr>
          <p:cNvPr id="4" name="Bilde 3" title="TTT med kart over Sporveisg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96852"/>
            <a:ext cx="4752528" cy="35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6241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Utfordringer i prosjektet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Vanlige kart og grafikk -&gt; taktilt</a:t>
            </a:r>
          </a:p>
          <a:p>
            <a:r>
              <a:rPr lang="nb-NO" dirty="0" smtClean="0"/>
              <a:t>Bruk av symboler</a:t>
            </a:r>
          </a:p>
          <a:p>
            <a:r>
              <a:rPr lang="nb-NO" dirty="0" smtClean="0"/>
              <a:t>Kvalitet på </a:t>
            </a:r>
            <a:r>
              <a:rPr lang="nb-NO" dirty="0" err="1" smtClean="0"/>
              <a:t>kartark</a:t>
            </a:r>
            <a:endParaRPr lang="nb-NO" dirty="0" smtClean="0"/>
          </a:p>
          <a:p>
            <a:r>
              <a:rPr lang="nb-NO" dirty="0" smtClean="0"/>
              <a:t>Programvare skal fungere på ulike maskiner med ulike skjermoppløsninger</a:t>
            </a:r>
          </a:p>
          <a:p>
            <a:r>
              <a:rPr lang="nb-NO" dirty="0" smtClean="0"/>
              <a:t>Plassering av løsningen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5384551"/>
      </p:ext>
    </p:extLst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Hvordan få tilgang til kartene?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/>
              <a:t>Verdensatlaset er et godkjent hjelpemiddel. Både voksne og barn har fått dette, og vi oppfordrer de som er interesserte til å søke.</a:t>
            </a:r>
          </a:p>
          <a:p>
            <a:r>
              <a:rPr lang="nb-NO" sz="2400" dirty="0"/>
              <a:t>E</a:t>
            </a:r>
            <a:r>
              <a:rPr lang="nb-NO" sz="2400" dirty="0" smtClean="0"/>
              <a:t>n </a:t>
            </a:r>
            <a:r>
              <a:rPr lang="nb-NO" sz="2400" dirty="0"/>
              <a:t>person </a:t>
            </a:r>
            <a:r>
              <a:rPr lang="nb-NO" sz="2400" dirty="0" smtClean="0"/>
              <a:t>har nå søkt </a:t>
            </a:r>
            <a:r>
              <a:rPr lang="nb-NO" sz="2400" dirty="0"/>
              <a:t>om å få innvilget et kart over nærområde som </a:t>
            </a:r>
            <a:r>
              <a:rPr lang="nb-NO" sz="2400" dirty="0" smtClean="0"/>
              <a:t>hjelpemiddel. Vi </a:t>
            </a:r>
            <a:r>
              <a:rPr lang="nb-NO" sz="2400" dirty="0"/>
              <a:t>venter spent på resultatet av </a:t>
            </a:r>
            <a:r>
              <a:rPr lang="nb-NO" sz="2400" dirty="0" smtClean="0"/>
              <a:t>søknaden.</a:t>
            </a:r>
          </a:p>
          <a:p>
            <a:r>
              <a:rPr lang="nb-NO" sz="2400" dirty="0" smtClean="0"/>
              <a:t>Nærområder kan også omfatte kart over bygninger og etasjer f.eks. i offentlige bygg eller andre fellesarenaer.</a:t>
            </a:r>
          </a:p>
        </p:txBody>
      </p:sp>
    </p:spTree>
    <p:extLst>
      <p:ext uri="{BB962C8B-B14F-4D97-AF65-F5344CB8AC3E}">
        <p14:creationId xmlns:p14="http://schemas.microsoft.com/office/powerpoint/2010/main" val="3689902854"/>
      </p:ext>
    </p:extLst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2718048"/>
            <a:ext cx="7772400" cy="1143000"/>
          </a:xfrm>
        </p:spPr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Takk for oppmerksomheten!</a:t>
            </a:r>
            <a:endParaRPr lang="nb-NO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06372"/>
      </p:ext>
    </p:extLst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Bakgrunn for </a:t>
            </a:r>
            <a:r>
              <a:rPr lang="nb-NO" dirty="0" smtClean="0">
                <a:solidFill>
                  <a:srgbClr val="C00000"/>
                </a:solidFill>
              </a:rPr>
              <a:t>prosjektet(2011-12)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887960"/>
          </a:xfrm>
        </p:spPr>
        <p:txBody>
          <a:bodyPr/>
          <a:lstStyle/>
          <a:p>
            <a:r>
              <a:rPr lang="nb-NO" sz="2200" dirty="0" smtClean="0"/>
              <a:t>Erfaring fra prosjekt om taktilt talende </a:t>
            </a:r>
            <a:r>
              <a:rPr lang="nb-NO" sz="2200" dirty="0" err="1" smtClean="0"/>
              <a:t>verdensatlas</a:t>
            </a:r>
            <a:r>
              <a:rPr lang="nb-NO" sz="2200" dirty="0" smtClean="0"/>
              <a:t> (2005-2006)</a:t>
            </a:r>
          </a:p>
          <a:p>
            <a:r>
              <a:rPr lang="nb-NO" sz="2200" dirty="0" smtClean="0"/>
              <a:t>Behov for mer detaljrike kart over </a:t>
            </a:r>
            <a:r>
              <a:rPr lang="nb-NO" sz="2200" dirty="0"/>
              <a:t>N</a:t>
            </a:r>
            <a:r>
              <a:rPr lang="nb-NO" sz="2200" dirty="0" smtClean="0"/>
              <a:t>orden</a:t>
            </a:r>
          </a:p>
          <a:p>
            <a:r>
              <a:rPr lang="nb-NO" sz="2200" dirty="0" smtClean="0"/>
              <a:t>Behov for kart over nærområder</a:t>
            </a:r>
          </a:p>
          <a:p>
            <a:r>
              <a:rPr lang="nb-NO" sz="2200" dirty="0"/>
              <a:t>Prosjektets målgruppe: Blinde og sterkt svaksynte barn, unge og voksne</a:t>
            </a:r>
            <a:r>
              <a:rPr lang="nb-NO" sz="2200" dirty="0" smtClean="0"/>
              <a:t>.</a:t>
            </a:r>
          </a:p>
          <a:p>
            <a:r>
              <a:rPr lang="nb-NO" sz="2200" dirty="0" smtClean="0"/>
              <a:t>Gjennomfører prosjektet på vegne av Norges Blindeforbund</a:t>
            </a:r>
          </a:p>
          <a:p>
            <a:r>
              <a:rPr lang="nb-NO" sz="2200" dirty="0" smtClean="0"/>
              <a:t>Gjennomført med støtte fra </a:t>
            </a:r>
            <a:r>
              <a:rPr lang="nb-NO" sz="2200" dirty="0" err="1" smtClean="0"/>
              <a:t>ExtraStiftelsen</a:t>
            </a:r>
            <a:endParaRPr lang="nb-NO" sz="2200" dirty="0" smtClean="0"/>
          </a:p>
        </p:txBody>
      </p:sp>
      <p:pic>
        <p:nvPicPr>
          <p:cNvPr id="1026" name="Picture 2" descr="Logo ExtraStiftelsen Helse og Rehabilit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941168"/>
            <a:ext cx="2575570" cy="105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606063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Bruk av kartene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 dirty="0" smtClean="0"/>
              <a:t>For å kunne bruke kartene kreves det en PC med lyd, en TTT (taktil plate), programvare og de taktile kartene. </a:t>
            </a:r>
            <a:r>
              <a:rPr lang="nb-NO" sz="2200" dirty="0" err="1" smtClean="0"/>
              <a:t>Kartarkene</a:t>
            </a:r>
            <a:r>
              <a:rPr lang="nb-NO" sz="2200" dirty="0" smtClean="0"/>
              <a:t> er ikke ment til bruk alene. </a:t>
            </a:r>
          </a:p>
          <a:p>
            <a:r>
              <a:rPr lang="nb-NO" sz="2200" dirty="0" smtClean="0"/>
              <a:t>Det kreves ingen installasjon av verken TTT eller </a:t>
            </a:r>
            <a:r>
              <a:rPr lang="nb-NO" sz="2200" dirty="0" smtClean="0"/>
              <a:t>programvare (unntak </a:t>
            </a:r>
            <a:r>
              <a:rPr lang="nb-NO" sz="2200" dirty="0" err="1" smtClean="0"/>
              <a:t>verdensatlas</a:t>
            </a:r>
            <a:r>
              <a:rPr lang="nb-NO" sz="2200" dirty="0" smtClean="0"/>
              <a:t>). </a:t>
            </a:r>
            <a:r>
              <a:rPr lang="nb-NO" sz="2200" dirty="0" smtClean="0"/>
              <a:t>Både platen og programvaren fungerer på ulike operativsystemer som Windows XP, Vista og Windows 7. </a:t>
            </a:r>
          </a:p>
          <a:p>
            <a:r>
              <a:rPr lang="nb-NO" sz="2200" dirty="0" smtClean="0"/>
              <a:t>Kartene </a:t>
            </a:r>
            <a:r>
              <a:rPr lang="nb-NO" sz="2200" dirty="0"/>
              <a:t>skal være svært </a:t>
            </a:r>
            <a:r>
              <a:rPr lang="nb-NO" sz="2200" dirty="0" smtClean="0"/>
              <a:t>enkle </a:t>
            </a:r>
            <a:r>
              <a:rPr lang="nb-NO" sz="2200" dirty="0"/>
              <a:t>å </a:t>
            </a:r>
            <a:r>
              <a:rPr lang="nb-NO" sz="2200" dirty="0" smtClean="0"/>
              <a:t>bruke. Bruken av lyd sammen med det taktile, krever liten eller ingen forhåndserfaring med </a:t>
            </a:r>
            <a:r>
              <a:rPr lang="nb-NO" sz="2200" dirty="0" err="1" smtClean="0"/>
              <a:t>taktilitet</a:t>
            </a:r>
            <a:r>
              <a:rPr lang="nb-NO" sz="2200" dirty="0"/>
              <a:t> </a:t>
            </a:r>
            <a:r>
              <a:rPr lang="nb-NO" sz="2200" dirty="0" smtClean="0"/>
              <a:t>og læringsprosessen går raskt. Denne kombinasjonen åpner også opp for mye informasjon</a:t>
            </a:r>
            <a:r>
              <a:rPr lang="nb-NO" sz="2200" dirty="0" smtClean="0"/>
              <a:t>.</a:t>
            </a:r>
          </a:p>
          <a:p>
            <a:r>
              <a:rPr lang="nb-NO" sz="2200" dirty="0" smtClean="0"/>
              <a:t>Bruke tid på lage mentale kart</a:t>
            </a:r>
            <a:endParaRPr lang="nb-NO" sz="2200" dirty="0"/>
          </a:p>
          <a:p>
            <a:endParaRPr lang="nb-NO" sz="2200" dirty="0" smtClean="0"/>
          </a:p>
          <a:p>
            <a:endParaRPr lang="nb-NO" sz="2200" dirty="0" smtClean="0"/>
          </a:p>
        </p:txBody>
      </p:sp>
    </p:spTree>
    <p:extLst>
      <p:ext uri="{BB962C8B-B14F-4D97-AF65-F5344CB8AC3E}">
        <p14:creationId xmlns:p14="http://schemas.microsoft.com/office/powerpoint/2010/main" val="1938997681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>
                <a:solidFill>
                  <a:srgbClr val="C00000"/>
                </a:solidFill>
              </a:rPr>
              <a:t>Verdensatlas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43 </a:t>
            </a:r>
            <a:r>
              <a:rPr lang="nb-NO" dirty="0" err="1" smtClean="0"/>
              <a:t>kartark</a:t>
            </a:r>
            <a:r>
              <a:rPr lang="nb-NO" dirty="0" smtClean="0"/>
              <a:t> over alle verdens land + solsystemet</a:t>
            </a:r>
          </a:p>
          <a:p>
            <a:r>
              <a:rPr lang="nb-NO" dirty="0" smtClean="0"/>
              <a:t>Inneholder fakta, avstandsberegninger, funksjoner for å finne steder på kartene m.m.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911191801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Markus tester verdensatlaset</a:t>
            </a:r>
            <a:endParaRPr lang="nb-NO" dirty="0">
              <a:solidFill>
                <a:srgbClr val="C00000"/>
              </a:solidFill>
            </a:endParaRPr>
          </a:p>
        </p:txBody>
      </p:sp>
      <p:pic>
        <p:nvPicPr>
          <p:cNvPr id="4" name="atlas-for-blinde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9792" y="1998800"/>
            <a:ext cx="3816424" cy="2798352"/>
          </a:xfrm>
        </p:spPr>
      </p:pic>
    </p:spTree>
    <p:extLst>
      <p:ext uri="{BB962C8B-B14F-4D97-AF65-F5344CB8AC3E}">
        <p14:creationId xmlns:p14="http://schemas.microsoft.com/office/powerpoint/2010/main" val="331332054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Kart over Norden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Oversiktskart over landene med inndeling av fylker/len osv.</a:t>
            </a:r>
          </a:p>
          <a:p>
            <a:r>
              <a:rPr lang="nb-NO" dirty="0" smtClean="0"/>
              <a:t>Regionkart med inndeling av fylker/len, de største byene og kjente fjellområder, elver, innsjøer osv.</a:t>
            </a:r>
          </a:p>
          <a:p>
            <a:r>
              <a:rPr lang="nb-NO" dirty="0" smtClean="0"/>
              <a:t>Fakta om fylker, innsjøer, fjellområder osv.</a:t>
            </a:r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4158961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Forts. kart over Norden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/>
              <a:t>Totalt 12 kart:</a:t>
            </a:r>
            <a:br>
              <a:rPr lang="nb-NO" sz="2400" dirty="0" smtClean="0"/>
            </a:br>
            <a:r>
              <a:rPr lang="nb-NO" sz="2400" dirty="0" smtClean="0"/>
              <a:t>6 kart over Norge: Hele landet, Østlandet, Sørlandet, Vestlandet, Trøndelag og Nord-Norge.</a:t>
            </a:r>
            <a:br>
              <a:rPr lang="nb-NO" sz="2400" dirty="0" smtClean="0"/>
            </a:br>
            <a:r>
              <a:rPr lang="nb-NO" sz="2400" dirty="0" smtClean="0"/>
              <a:t>3 kart over Sverige: Hele landet, øvre og nedre Sverige.</a:t>
            </a:r>
            <a:r>
              <a:rPr lang="nb-NO" sz="2400" dirty="0"/>
              <a:t/>
            </a:r>
            <a:br>
              <a:rPr lang="nb-NO" sz="2400" dirty="0"/>
            </a:br>
            <a:r>
              <a:rPr lang="nb-NO" sz="2400" dirty="0" smtClean="0"/>
              <a:t>1 kart over Finland, Danmark og Island.</a:t>
            </a:r>
          </a:p>
          <a:p>
            <a:r>
              <a:rPr lang="nb-NO" sz="2400" dirty="0" smtClean="0"/>
              <a:t>Symboler og menynavigering ligner det som brukes i verdensatlaset. </a:t>
            </a:r>
          </a:p>
          <a:p>
            <a:r>
              <a:rPr lang="nb-NO" sz="2400" dirty="0" smtClean="0"/>
              <a:t>En programvare for alle kartene og enkel navigering og bytte mellom disse.</a:t>
            </a:r>
          </a:p>
          <a:p>
            <a:r>
              <a:rPr lang="nb-NO" sz="2400" dirty="0" smtClean="0"/>
              <a:t>Kartene er merket med en taktil bokstav og </a:t>
            </a:r>
            <a:r>
              <a:rPr lang="nb-NO" sz="2400" dirty="0" err="1" smtClean="0"/>
              <a:t>kartnavnet</a:t>
            </a:r>
            <a:r>
              <a:rPr lang="nb-NO" sz="2400" dirty="0" smtClean="0"/>
              <a:t> i punktskrift.</a:t>
            </a:r>
          </a:p>
          <a:p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269977072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Kart over Nærområder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500" dirty="0" smtClean="0"/>
              <a:t>Gjennomførte spørreundersøkelse i 2011:</a:t>
            </a:r>
            <a:br>
              <a:rPr lang="nb-NO" sz="2500" dirty="0" smtClean="0"/>
            </a:br>
            <a:r>
              <a:rPr lang="nb-NO" sz="2500" dirty="0" smtClean="0"/>
              <a:t>- Mange ulike ønsker om områder, men ga en pekepinn på hva som burde være med av informasjon på slike kart, som </a:t>
            </a:r>
            <a:r>
              <a:rPr lang="nb-NO" sz="2500" dirty="0" err="1" smtClean="0"/>
              <a:t>f.eks</a:t>
            </a:r>
            <a:r>
              <a:rPr lang="nb-NO" sz="2500" dirty="0" smtClean="0"/>
              <a:t>: gatenavn, butikker, bussholdeplasser, fotgjengerfelt osv.</a:t>
            </a:r>
          </a:p>
          <a:p>
            <a:r>
              <a:rPr lang="nb-NO" sz="2500" dirty="0" smtClean="0"/>
              <a:t>4 utvalgte kart: området Sporveisgata, Jotunheimen, inne og </a:t>
            </a:r>
            <a:r>
              <a:rPr lang="nb-NO" sz="2500" dirty="0" err="1" smtClean="0"/>
              <a:t>utekart</a:t>
            </a:r>
            <a:r>
              <a:rPr lang="nb-NO" sz="2500" dirty="0" smtClean="0"/>
              <a:t> over Hurdalsenteret.</a:t>
            </a:r>
          </a:p>
          <a:p>
            <a:r>
              <a:rPr lang="nb-NO" sz="2500" dirty="0"/>
              <a:t>Har også hatt samarbeid med Norges Blindeforbund Buskerud Fylkeslag og utviklet 3 ulike kart: Bragernes Torg i Drammen, Hønen Gård og Kongsberg rutebilstasjon.</a:t>
            </a:r>
          </a:p>
          <a:p>
            <a:endParaRPr lang="nb-NO" sz="2400" dirty="0" smtClean="0"/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970549153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Forts. kart over Nærområder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971600" y="1628800"/>
            <a:ext cx="698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b-NO" sz="3200" dirty="0" smtClean="0"/>
              <a:t>Nærområdekartene er enkeltstående kart og programvaren omfatter ikke et menysystem som på verdensatlaset og kartene over Norden.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sz="3200" dirty="0" smtClean="0"/>
              <a:t>Det er kun ett </a:t>
            </a:r>
            <a:r>
              <a:rPr lang="nb-NO" sz="3200" dirty="0" err="1" smtClean="0"/>
              <a:t>kartark</a:t>
            </a:r>
            <a:r>
              <a:rPr lang="nb-NO" sz="3200" dirty="0" smtClean="0"/>
              <a:t> over ett område, ingen bytte av kart. </a:t>
            </a:r>
          </a:p>
        </p:txBody>
      </p:sp>
    </p:spTree>
    <p:extLst>
      <p:ext uri="{BB962C8B-B14F-4D97-AF65-F5344CB8AC3E}">
        <p14:creationId xmlns:p14="http://schemas.microsoft.com/office/powerpoint/2010/main" val="249645751"/>
      </p:ext>
    </p:extLst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Medialt_powerpoint_mal">
  <a:themeElements>
    <a:clrScheme name="">
      <a:dk1>
        <a:srgbClr val="0000FF"/>
      </a:dk1>
      <a:lt1>
        <a:srgbClr val="FFFF99"/>
      </a:lt1>
      <a:dk2>
        <a:srgbClr val="FF3300"/>
      </a:dk2>
      <a:lt2>
        <a:srgbClr val="808080"/>
      </a:lt2>
      <a:accent1>
        <a:srgbClr val="00CC99"/>
      </a:accent1>
      <a:accent2>
        <a:srgbClr val="3333CC"/>
      </a:accent2>
      <a:accent3>
        <a:srgbClr val="FFFFCA"/>
      </a:accent3>
      <a:accent4>
        <a:srgbClr val="0000DA"/>
      </a:accent4>
      <a:accent5>
        <a:srgbClr val="AAE2CA"/>
      </a:accent5>
      <a:accent6>
        <a:srgbClr val="2D2DB9"/>
      </a:accent6>
      <a:hlink>
        <a:srgbClr val="003399"/>
      </a:hlink>
      <a:folHlink>
        <a:srgbClr val="B2B2B2"/>
      </a:folHlink>
    </a:clrScheme>
    <a:fontScheme name="lillestrøm_medial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llestrøm_medial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llestrøm_medial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lestrøm_medial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lestrøm_medial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lestrøm_media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lestrøm_media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llestrøm_media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Medialt_powerpoint_mal</Template>
  <TotalTime>668</TotalTime>
  <Words>392</Words>
  <Application>Microsoft Office PowerPoint</Application>
  <PresentationFormat>Skjermfremvisning (4:3)</PresentationFormat>
  <Paragraphs>46</Paragraphs>
  <Slides>12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3" baseType="lpstr">
      <vt:lpstr>Medialt_powerpoint_mal</vt:lpstr>
      <vt:lpstr>Nærmiljøet under fingrene: Om talende, taktile kart</vt:lpstr>
      <vt:lpstr>Bakgrunn for prosjektet(2011-12)</vt:lpstr>
      <vt:lpstr>Bruk av kartene</vt:lpstr>
      <vt:lpstr>Verdensatlas</vt:lpstr>
      <vt:lpstr>Markus tester verdensatlaset</vt:lpstr>
      <vt:lpstr>Kart over Norden</vt:lpstr>
      <vt:lpstr>Forts. kart over Norden</vt:lpstr>
      <vt:lpstr>Kart over Nærområder</vt:lpstr>
      <vt:lpstr>Forts. kart over Nærområder</vt:lpstr>
      <vt:lpstr>Utfordringer i prosjektet</vt:lpstr>
      <vt:lpstr>Hvordan få tilgang til kartene?</vt:lpstr>
      <vt:lpstr>Takk for oppmerksomheten!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Nærområdene under fingrene</dc:title>
  <dc:creator>Trond Ausland</dc:creator>
  <cp:lastModifiedBy>Trond Ausland</cp:lastModifiedBy>
  <cp:revision>37</cp:revision>
  <dcterms:created xsi:type="dcterms:W3CDTF">2012-11-19T08:19:37Z</dcterms:created>
  <dcterms:modified xsi:type="dcterms:W3CDTF">2012-11-21T11:54:37Z</dcterms:modified>
</cp:coreProperties>
</file>