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96" r:id="rId3"/>
    <p:sldId id="289" r:id="rId4"/>
    <p:sldId id="294" r:id="rId5"/>
    <p:sldId id="295" r:id="rId6"/>
    <p:sldId id="291" r:id="rId7"/>
    <p:sldId id="292" r:id="rId8"/>
    <p:sldId id="272" r:id="rId9"/>
    <p:sldId id="275" r:id="rId10"/>
    <p:sldId id="278" r:id="rId11"/>
    <p:sldId id="281" r:id="rId12"/>
    <p:sldId id="283" r:id="rId13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5"/>
    <a:srgbClr val="FDFEC6"/>
    <a:srgbClr val="FFF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80" autoAdjust="0"/>
    <p:restoredTop sz="94660"/>
  </p:normalViewPr>
  <p:slideViewPr>
    <p:cSldViewPr>
      <p:cViewPr>
        <p:scale>
          <a:sx n="165" d="100"/>
          <a:sy n="165" d="100"/>
        </p:scale>
        <p:origin x="-199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A49E806-1011-4C30-A51F-261AB54C5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60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20B5C1-3ECC-402E-9C45-084642955921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B779E7-DE29-4ECE-AC6B-8C6B8ED3D26E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19615D-2268-48CB-B1A2-FA1FD6D4171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86E788-DC55-4CFC-ADF4-D7D30E6B14F8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A97A24-3E6E-41E0-804E-79E56C6EECF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F92E90-478C-49AA-8A35-362A41589040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4D0C9-5D8E-42B3-907F-7B09567E262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038AAC-139E-465A-B183-0B9621C001E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E5E6B4-40B7-4308-A78A-8477606DDFE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D5EC43-84E5-4537-BE7A-0CE7BA5019F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C3CE7D-352E-46EC-8F2B-9020FC28E0D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9D4246-64C8-42FD-A717-ADD0ABA9EBE9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B9E72-0556-442C-A9B5-BFFEE176B7C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2046432"/>
      </p:ext>
    </p:extLst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6B40A-E650-4E4B-B1D6-57EEA4EF38C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7199843"/>
      </p:ext>
    </p:extLst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48D2C-DD08-4FB6-BF7A-A2205CCA5E5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1034649"/>
      </p:ext>
    </p:extLst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79EDD-F870-4415-A3E5-6D0999A39A4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5881820"/>
      </p:ext>
    </p:extLst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457D1-AFA6-4396-8C8E-FB70A96EDE9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3032980"/>
      </p:ext>
    </p:extLst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F357B-4829-42FC-AC70-DB743C20F56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2116507"/>
      </p:ext>
    </p:extLst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EE241-65C7-48FC-B6AA-4878671C0AA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9365482"/>
      </p:ext>
    </p:extLst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E11FA-FABF-4AFE-8165-0EDA52D5072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0176682"/>
      </p:ext>
    </p:extLst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C73B6-55F3-4D08-AD49-BAB0B474C85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4602593"/>
      </p:ext>
    </p:extLst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9751E-F6B5-4C87-AECC-81D8BD34A90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8985300"/>
      </p:ext>
    </p:extLst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3371D-6241-46B1-A4AB-9047F39C147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0092571"/>
      </p:ext>
    </p:extLst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75000"/>
                <a:alpha val="89000"/>
              </a:schemeClr>
            </a:gs>
            <a:gs pos="44000">
              <a:srgbClr val="FFFFFF"/>
            </a:gs>
            <a:gs pos="0">
              <a:srgbClr val="FFFFFF"/>
            </a:gs>
            <a:gs pos="100000">
              <a:srgbClr val="FFFFFF"/>
            </a:gs>
            <a:gs pos="100000">
              <a:srgbClr val="FFFFFF"/>
            </a:gs>
            <a:gs pos="100000">
              <a:srgbClr val="FFFFFF"/>
            </a:gs>
          </a:gsLst>
          <a:lin ang="7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 i malen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989E601-9A2D-4778-892F-12C7CEB81A9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1031" name="Picture 9" descr="Logo_standard_150x3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237288"/>
            <a:ext cx="14287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</p:sldLayoutIdLst>
  <p:transition>
    <p:blind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340768"/>
            <a:ext cx="8207375" cy="1470025"/>
          </a:xfrm>
        </p:spPr>
        <p:txBody>
          <a:bodyPr/>
          <a:lstStyle/>
          <a:p>
            <a:pPr eaLnBrk="1" hangingPunct="1"/>
            <a:r>
              <a:rPr lang="nb-NO" dirty="0" smtClean="0"/>
              <a:t>Se ved hjelp av andres øyne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284984"/>
            <a:ext cx="6400800" cy="1752600"/>
          </a:xfrm>
        </p:spPr>
        <p:txBody>
          <a:bodyPr/>
          <a:lstStyle/>
          <a:p>
            <a:pPr eaLnBrk="1" hangingPunct="1"/>
            <a:r>
              <a:rPr lang="nb-NO" dirty="0" smtClean="0"/>
              <a:t>Om bruk av videotelefoni for synshemmede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4213" y="620713"/>
            <a:ext cx="7772400" cy="936079"/>
          </a:xfrm>
        </p:spPr>
        <p:txBody>
          <a:bodyPr/>
          <a:lstStyle/>
          <a:p>
            <a:pPr algn="ctr">
              <a:defRPr/>
            </a:pPr>
            <a:r>
              <a:rPr lang="nb-NO" sz="4400" cap="none" dirty="0" smtClean="0"/>
              <a:t>Bruksområder</a:t>
            </a:r>
            <a:endParaRPr lang="nb-NO" sz="4400" cap="none" dirty="0"/>
          </a:p>
        </p:txBody>
      </p:sp>
      <p:sp>
        <p:nvSpPr>
          <p:cNvPr id="15363" name="Plassholder for tekst 2"/>
          <p:cNvSpPr>
            <a:spLocks noGrp="1"/>
          </p:cNvSpPr>
          <p:nvPr>
            <p:ph type="body" idx="1"/>
          </p:nvPr>
        </p:nvSpPr>
        <p:spPr>
          <a:xfrm>
            <a:off x="2123728" y="1484784"/>
            <a:ext cx="5256584" cy="3660427"/>
          </a:xfrm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nb-NO" sz="3200" dirty="0" smtClean="0"/>
              <a:t>Fokusintervjuer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Alt man må se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11 av 12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Testing av bruksområder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Alt går bortsett fra bevegelse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Rett vinkel og stabilt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684213" y="620713"/>
            <a:ext cx="7772400" cy="936079"/>
          </a:xfrm>
        </p:spPr>
        <p:txBody>
          <a:bodyPr/>
          <a:lstStyle/>
          <a:p>
            <a:pPr algn="ctr">
              <a:defRPr/>
            </a:pPr>
            <a:r>
              <a:rPr lang="nb-NO" sz="4400" cap="none" dirty="0" smtClean="0"/>
              <a:t>Tjenester</a:t>
            </a:r>
            <a:endParaRPr lang="nb-NO" sz="4400" cap="none" dirty="0"/>
          </a:p>
        </p:txBody>
      </p:sp>
      <p:sp>
        <p:nvSpPr>
          <p:cNvPr id="18435" name="Plassholder for tekst 3"/>
          <p:cNvSpPr>
            <a:spLocks noGrp="1"/>
          </p:cNvSpPr>
          <p:nvPr>
            <p:ph type="body" idx="1"/>
          </p:nvPr>
        </p:nvSpPr>
        <p:spPr>
          <a:xfrm>
            <a:off x="2339752" y="1700808"/>
            <a:ext cx="5507038" cy="3095799"/>
          </a:xfrm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nb-NO" sz="3200" dirty="0" smtClean="0"/>
              <a:t>Bemannet sentral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Lese- og sekretærhjelp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BPA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Familie og venner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Internett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539552" y="620688"/>
            <a:ext cx="7772400" cy="930027"/>
          </a:xfrm>
        </p:spPr>
        <p:txBody>
          <a:bodyPr/>
          <a:lstStyle/>
          <a:p>
            <a:pPr algn="ctr">
              <a:defRPr/>
            </a:pPr>
            <a:r>
              <a:rPr lang="nb-NO" sz="4400" cap="none" dirty="0" smtClean="0"/>
              <a:t>Framtiden for øyetelefonen</a:t>
            </a:r>
            <a:endParaRPr lang="nb-NO" sz="4400" cap="none" dirty="0"/>
          </a:p>
        </p:txBody>
      </p:sp>
      <p:sp>
        <p:nvSpPr>
          <p:cNvPr id="20483" name="Plassholder for tekst 3"/>
          <p:cNvSpPr>
            <a:spLocks noGrp="1"/>
          </p:cNvSpPr>
          <p:nvPr>
            <p:ph type="body" idx="1"/>
          </p:nvPr>
        </p:nvSpPr>
        <p:spPr>
          <a:xfrm>
            <a:off x="1979712" y="2060848"/>
            <a:ext cx="6048672" cy="2952973"/>
          </a:xfrm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nb-NO" sz="3200" dirty="0" smtClean="0"/>
              <a:t>Ingen videreføring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Utvidet bruksområde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Oppringing enklere og billigere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Finansiering av sentral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Endre vane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828675" y="3786188"/>
            <a:ext cx="7529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nb-NO"/>
              <a:t>Det finnes aldri så mange muligheter som i begrensningene</a:t>
            </a:r>
          </a:p>
        </p:txBody>
      </p:sp>
      <p:pic>
        <p:nvPicPr>
          <p:cNvPr id="5123" name="Picture 5" descr="MediaLTs slagor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196975"/>
            <a:ext cx="76200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30238"/>
            <a:ext cx="7772400" cy="1143000"/>
          </a:xfrm>
        </p:spPr>
        <p:txBody>
          <a:bodyPr/>
          <a:lstStyle/>
          <a:p>
            <a:pPr eaLnBrk="1" hangingPunct="1"/>
            <a:r>
              <a:rPr lang="nb-NO" dirty="0" smtClean="0"/>
              <a:t>Innhold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339752" y="1916832"/>
            <a:ext cx="5972175" cy="4095750"/>
          </a:xfrm>
        </p:spPr>
        <p:txBody>
          <a:bodyPr/>
          <a:lstStyle/>
          <a:p>
            <a:pPr eaLnBrk="1" hangingPunct="1"/>
            <a:r>
              <a:rPr lang="nb-NO" dirty="0" err="1" smtClean="0"/>
              <a:t>Øyetelefon-prosjektet</a:t>
            </a:r>
            <a:endParaRPr lang="nb-NO" dirty="0" smtClean="0"/>
          </a:p>
          <a:p>
            <a:pPr eaLnBrk="1" hangingPunct="1"/>
            <a:r>
              <a:rPr lang="nb-NO" dirty="0" err="1" smtClean="0"/>
              <a:t>SE-prosjektet</a:t>
            </a:r>
            <a:endParaRPr lang="nb-NO" dirty="0" smtClean="0"/>
          </a:p>
          <a:p>
            <a:pPr eaLnBrk="1" hangingPunct="1"/>
            <a:r>
              <a:rPr lang="nb-NO" dirty="0" smtClean="0"/>
              <a:t>Resultater </a:t>
            </a:r>
            <a:r>
              <a:rPr lang="nb-NO" dirty="0" err="1" smtClean="0"/>
              <a:t>SE-prosjektet</a:t>
            </a:r>
            <a:endParaRPr lang="nb-NO" dirty="0" smtClean="0"/>
          </a:p>
          <a:p>
            <a:pPr eaLnBrk="1" hangingPunct="1"/>
            <a:r>
              <a:rPr lang="nb-NO" dirty="0" smtClean="0"/>
              <a:t>Øyetelefonens framtid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>
          <a:xfrm>
            <a:off x="685800" y="549275"/>
            <a:ext cx="7772400" cy="1143000"/>
          </a:xfrm>
        </p:spPr>
        <p:txBody>
          <a:bodyPr/>
          <a:lstStyle/>
          <a:p>
            <a:r>
              <a:rPr lang="nb-NO" dirty="0" smtClean="0"/>
              <a:t>Øyetelefonen</a:t>
            </a:r>
          </a:p>
        </p:txBody>
      </p:sp>
      <p:sp>
        <p:nvSpPr>
          <p:cNvPr id="15363" name="Plassholder for innhold 2"/>
          <p:cNvSpPr>
            <a:spLocks noGrp="1"/>
          </p:cNvSpPr>
          <p:nvPr>
            <p:ph idx="1"/>
          </p:nvPr>
        </p:nvSpPr>
        <p:spPr>
          <a:xfrm>
            <a:off x="2411760" y="1772816"/>
            <a:ext cx="4258940" cy="4114800"/>
          </a:xfrm>
        </p:spPr>
        <p:txBody>
          <a:bodyPr/>
          <a:lstStyle/>
          <a:p>
            <a:r>
              <a:rPr lang="nb-NO" dirty="0" smtClean="0"/>
              <a:t>Stasjonært utstyr</a:t>
            </a:r>
          </a:p>
          <a:p>
            <a:r>
              <a:rPr lang="nb-NO" dirty="0" smtClean="0"/>
              <a:t>ISDN linje</a:t>
            </a:r>
          </a:p>
          <a:p>
            <a:r>
              <a:rPr lang="nb-NO" dirty="0" smtClean="0"/>
              <a:t>Dokumentkamera</a:t>
            </a:r>
          </a:p>
          <a:p>
            <a:r>
              <a:rPr lang="nb-NO" dirty="0" smtClean="0"/>
              <a:t>Teksttelefonen</a:t>
            </a:r>
            <a:endParaRPr lang="nb-NO" dirty="0" smtClean="0"/>
          </a:p>
          <a:p>
            <a:r>
              <a:rPr lang="nb-NO" dirty="0" smtClean="0"/>
              <a:t>For dyrt</a:t>
            </a:r>
          </a:p>
          <a:p>
            <a:r>
              <a:rPr lang="nb-NO" dirty="0" smtClean="0"/>
              <a:t>Lite utbredt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772400" cy="1143000"/>
          </a:xfrm>
        </p:spPr>
        <p:txBody>
          <a:bodyPr/>
          <a:lstStyle/>
          <a:p>
            <a:r>
              <a:rPr lang="nb-NO" dirty="0" smtClean="0"/>
              <a:t>Hvorfor nytt prosjekt</a:t>
            </a:r>
          </a:p>
        </p:txBody>
      </p:sp>
      <p:sp>
        <p:nvSpPr>
          <p:cNvPr id="15363" name="Plassholder for innhold 2"/>
          <p:cNvSpPr>
            <a:spLocks noGrp="1"/>
          </p:cNvSpPr>
          <p:nvPr>
            <p:ph idx="1"/>
          </p:nvPr>
        </p:nvSpPr>
        <p:spPr>
          <a:xfrm>
            <a:off x="1835696" y="1844824"/>
            <a:ext cx="5699100" cy="4114800"/>
          </a:xfrm>
        </p:spPr>
        <p:txBody>
          <a:bodyPr/>
          <a:lstStyle/>
          <a:p>
            <a:r>
              <a:rPr lang="nb-NO" dirty="0" smtClean="0"/>
              <a:t>Nye teknologiske muligheter</a:t>
            </a:r>
          </a:p>
          <a:p>
            <a:r>
              <a:rPr lang="nb-NO" dirty="0" smtClean="0"/>
              <a:t>Enkelt brukergrensesnitt</a:t>
            </a:r>
          </a:p>
          <a:p>
            <a:r>
              <a:rPr lang="nb-NO" dirty="0" smtClean="0"/>
              <a:t>Overføring mellom telefoner</a:t>
            </a:r>
          </a:p>
          <a:p>
            <a:r>
              <a:rPr lang="nb-NO" dirty="0" smtClean="0"/>
              <a:t>Investert mye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20688"/>
            <a:ext cx="7772400" cy="1143000"/>
          </a:xfrm>
        </p:spPr>
        <p:txBody>
          <a:bodyPr/>
          <a:lstStyle/>
          <a:p>
            <a:pPr eaLnBrk="1" hangingPunct="1"/>
            <a:r>
              <a:rPr lang="nb-NO" dirty="0" err="1" smtClean="0"/>
              <a:t>SE-prosjektet</a:t>
            </a:r>
            <a:endParaRPr lang="nb-NO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123728" y="1772816"/>
            <a:ext cx="5256683" cy="4095750"/>
          </a:xfrm>
        </p:spPr>
        <p:txBody>
          <a:bodyPr/>
          <a:lstStyle/>
          <a:p>
            <a:pPr eaLnBrk="1" hangingPunct="1"/>
            <a:r>
              <a:rPr lang="nb-NO" dirty="0" smtClean="0"/>
              <a:t>Forprosjekt</a:t>
            </a:r>
          </a:p>
          <a:p>
            <a:pPr eaLnBrk="1" hangingPunct="1"/>
            <a:r>
              <a:rPr lang="nb-NO" dirty="0" smtClean="0"/>
              <a:t>2012</a:t>
            </a:r>
          </a:p>
          <a:p>
            <a:pPr eaLnBrk="1" hangingPunct="1"/>
            <a:r>
              <a:rPr lang="nb-NO" dirty="0" smtClean="0"/>
              <a:t>Mobiltelefoner</a:t>
            </a:r>
          </a:p>
          <a:p>
            <a:pPr eaLnBrk="1" hangingPunct="1"/>
            <a:r>
              <a:rPr lang="nb-NO" dirty="0" smtClean="0"/>
              <a:t>Tekniske utfordringer</a:t>
            </a:r>
          </a:p>
          <a:p>
            <a:pPr eaLnBrk="1" hangingPunct="1"/>
            <a:r>
              <a:rPr lang="nb-NO" dirty="0" smtClean="0"/>
              <a:t>Bruksområder</a:t>
            </a:r>
          </a:p>
          <a:p>
            <a:pPr eaLnBrk="1" hangingPunct="1"/>
            <a:r>
              <a:rPr lang="nb-NO" dirty="0" smtClean="0"/>
              <a:t>Tjenester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30238"/>
            <a:ext cx="7772400" cy="1143000"/>
          </a:xfrm>
        </p:spPr>
        <p:txBody>
          <a:bodyPr/>
          <a:lstStyle/>
          <a:p>
            <a:pPr eaLnBrk="1" hangingPunct="1"/>
            <a:r>
              <a:rPr lang="nb-NO" dirty="0"/>
              <a:t>Hovedtyper telefoner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835150" y="1989138"/>
            <a:ext cx="5972175" cy="4095750"/>
          </a:xfrm>
        </p:spPr>
        <p:txBody>
          <a:bodyPr/>
          <a:lstStyle/>
          <a:p>
            <a:pPr eaLnBrk="1" hangingPunct="1"/>
            <a:r>
              <a:rPr lang="nb-NO" dirty="0" err="1" smtClean="0"/>
              <a:t>Symbian</a:t>
            </a:r>
            <a:endParaRPr lang="nb-NO" dirty="0" smtClean="0"/>
          </a:p>
          <a:p>
            <a:pPr eaLnBrk="1" hangingPunct="1"/>
            <a:r>
              <a:rPr lang="nb-NO" dirty="0" err="1" smtClean="0"/>
              <a:t>Android</a:t>
            </a:r>
            <a:r>
              <a:rPr lang="nb-NO" dirty="0" smtClean="0"/>
              <a:t> </a:t>
            </a:r>
          </a:p>
          <a:p>
            <a:pPr eaLnBrk="1" hangingPunct="1"/>
            <a:r>
              <a:rPr lang="nb-NO" dirty="0" err="1" smtClean="0"/>
              <a:t>iPhone</a:t>
            </a:r>
            <a:r>
              <a:rPr lang="nb-NO" dirty="0" smtClean="0"/>
              <a:t> (IOS)</a:t>
            </a:r>
          </a:p>
          <a:p>
            <a:pPr eaLnBrk="1" hangingPunct="1"/>
            <a:r>
              <a:rPr lang="nb-NO" dirty="0" smtClean="0"/>
              <a:t>Windows mobile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684213" y="549275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nb-NO" sz="4400" cap="none" dirty="0" smtClean="0"/>
              <a:t>Overføring mellom telefoner</a:t>
            </a:r>
            <a:endParaRPr lang="nb-NO" sz="4400" cap="none" dirty="0"/>
          </a:p>
        </p:txBody>
      </p:sp>
      <p:sp>
        <p:nvSpPr>
          <p:cNvPr id="11267" name="Plassholder for tekst 3"/>
          <p:cNvSpPr>
            <a:spLocks noGrp="1"/>
          </p:cNvSpPr>
          <p:nvPr>
            <p:ph type="body" idx="1"/>
          </p:nvPr>
        </p:nvSpPr>
        <p:spPr>
          <a:xfrm>
            <a:off x="2051720" y="2204864"/>
            <a:ext cx="5322888" cy="2292474"/>
          </a:xfrm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nb-NO" sz="3200" dirty="0" smtClean="0"/>
              <a:t>Videosamtaler</a:t>
            </a:r>
          </a:p>
          <a:p>
            <a:pPr marL="342900" indent="-342900">
              <a:buFontTx/>
              <a:buChar char="•"/>
            </a:pPr>
            <a:r>
              <a:rPr lang="nb-NO" sz="3200" dirty="0" err="1" smtClean="0"/>
              <a:t>Facetime</a:t>
            </a:r>
            <a:endParaRPr lang="nb-NO" sz="3200" dirty="0" smtClean="0"/>
          </a:p>
          <a:p>
            <a:pPr marL="342900" indent="-342900">
              <a:buFontTx/>
              <a:buChar char="•"/>
            </a:pPr>
            <a:r>
              <a:rPr lang="nb-NO" sz="3200" dirty="0" smtClean="0"/>
              <a:t>SKYPE</a:t>
            </a:r>
          </a:p>
          <a:p>
            <a:pPr marL="342900" indent="-342900">
              <a:buFontTx/>
              <a:buChar char="•"/>
            </a:pPr>
            <a:r>
              <a:rPr lang="nb-NO" sz="3200" dirty="0" err="1" smtClean="0"/>
              <a:t>Fring</a:t>
            </a:r>
            <a:endParaRPr lang="nb-NO" sz="3200" dirty="0" smtClean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2400" cy="858738"/>
          </a:xfrm>
        </p:spPr>
        <p:txBody>
          <a:bodyPr/>
          <a:lstStyle/>
          <a:p>
            <a:pPr algn="ctr">
              <a:defRPr/>
            </a:pPr>
            <a:r>
              <a:rPr lang="nb-NO" sz="4400" cap="none" dirty="0" smtClean="0"/>
              <a:t>Mulige forbedringer</a:t>
            </a:r>
            <a:endParaRPr lang="nb-NO" sz="4400" cap="none" dirty="0"/>
          </a:p>
        </p:txBody>
      </p:sp>
      <p:sp>
        <p:nvSpPr>
          <p:cNvPr id="13315" name="Plassholder for tekst 3"/>
          <p:cNvSpPr>
            <a:spLocks noGrp="1"/>
          </p:cNvSpPr>
          <p:nvPr>
            <p:ph type="body" idx="1"/>
          </p:nvPr>
        </p:nvSpPr>
        <p:spPr>
          <a:xfrm>
            <a:off x="1835696" y="1484784"/>
            <a:ext cx="6336704" cy="4680744"/>
          </a:xfrm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nb-NO" sz="3200" dirty="0" smtClean="0"/>
              <a:t>Enkel betjening (</a:t>
            </a:r>
            <a:r>
              <a:rPr lang="nb-NO" sz="3200" dirty="0" err="1" smtClean="0"/>
              <a:t>Øyetelefon-app</a:t>
            </a:r>
            <a:r>
              <a:rPr lang="nb-NO" sz="3200" dirty="0" smtClean="0"/>
              <a:t>)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Batteritid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Hendene fri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Værforhold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Lysforhold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Dekningsgrad 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Objektlokalisering</a:t>
            </a:r>
          </a:p>
          <a:p>
            <a:pPr marL="342900" indent="-342900">
              <a:buFontTx/>
              <a:buChar char="•"/>
            </a:pPr>
            <a:r>
              <a:rPr lang="nb-NO" sz="3200" dirty="0" smtClean="0"/>
              <a:t>Støyete omgivelser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theme/theme1.xml><?xml version="1.0" encoding="utf-8"?>
<a:theme xmlns:a="http://schemas.openxmlformats.org/drawingml/2006/main" name="Medialt_powerpoint_mal">
  <a:themeElements>
    <a:clrScheme name="">
      <a:dk1>
        <a:srgbClr val="0000FF"/>
      </a:dk1>
      <a:lt1>
        <a:srgbClr val="FFFF99"/>
      </a:lt1>
      <a:dk2>
        <a:srgbClr val="FF3300"/>
      </a:dk2>
      <a:lt2>
        <a:srgbClr val="808080"/>
      </a:lt2>
      <a:accent1>
        <a:srgbClr val="00CC99"/>
      </a:accent1>
      <a:accent2>
        <a:srgbClr val="3333CC"/>
      </a:accent2>
      <a:accent3>
        <a:srgbClr val="FFFFCA"/>
      </a:accent3>
      <a:accent4>
        <a:srgbClr val="0000DA"/>
      </a:accent4>
      <a:accent5>
        <a:srgbClr val="AAE2CA"/>
      </a:accent5>
      <a:accent6>
        <a:srgbClr val="2D2DB9"/>
      </a:accent6>
      <a:hlink>
        <a:srgbClr val="003399"/>
      </a:hlink>
      <a:folHlink>
        <a:srgbClr val="B2B2B2"/>
      </a:folHlink>
    </a:clrScheme>
    <a:fontScheme name="lillestrøm_medial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llestrøm_medial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llestrøm_medial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Medialt_powerpoint_mal</Template>
  <TotalTime>2630</TotalTime>
  <Words>153</Words>
  <Application>Microsoft Office PowerPoint</Application>
  <PresentationFormat>Skjermfremvisning (4:3)</PresentationFormat>
  <Paragraphs>77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3" baseType="lpstr">
      <vt:lpstr>Medialt_powerpoint_mal</vt:lpstr>
      <vt:lpstr>Se ved hjelp av andres øyne</vt:lpstr>
      <vt:lpstr>PowerPoint-presentasjon</vt:lpstr>
      <vt:lpstr>Innhold</vt:lpstr>
      <vt:lpstr>Øyetelefonen</vt:lpstr>
      <vt:lpstr>Hvorfor nytt prosjekt</vt:lpstr>
      <vt:lpstr>SE-prosjektet</vt:lpstr>
      <vt:lpstr>Hovedtyper telefoner</vt:lpstr>
      <vt:lpstr>Overføring mellom telefoner</vt:lpstr>
      <vt:lpstr>Mulige forbedringer</vt:lpstr>
      <vt:lpstr>Bruksområder</vt:lpstr>
      <vt:lpstr>Tjenester</vt:lpstr>
      <vt:lpstr>Framtiden for øyetelefonen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Trond Ausland</dc:creator>
  <cp:lastModifiedBy>Roar Nordby</cp:lastModifiedBy>
  <cp:revision>87</cp:revision>
  <dcterms:created xsi:type="dcterms:W3CDTF">2009-11-03T07:41:42Z</dcterms:created>
  <dcterms:modified xsi:type="dcterms:W3CDTF">2012-11-21T13:02:22Z</dcterms:modified>
</cp:coreProperties>
</file>