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7" r:id="rId3"/>
    <p:sldId id="290" r:id="rId4"/>
    <p:sldId id="292" r:id="rId5"/>
    <p:sldId id="293" r:id="rId6"/>
    <p:sldId id="294" r:id="rId7"/>
    <p:sldId id="300" r:id="rId8"/>
    <p:sldId id="301" r:id="rId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FF"/>
    <a:srgbClr val="FFFFD5"/>
    <a:srgbClr val="FDFEC6"/>
    <a:srgbClr val="FFFF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880" autoAdjust="0"/>
    <p:restoredTop sz="94660"/>
  </p:normalViewPr>
  <p:slideViewPr>
    <p:cSldViewPr>
      <p:cViewPr>
        <p:scale>
          <a:sx n="90" d="100"/>
          <a:sy n="90" d="100"/>
        </p:scale>
        <p:origin x="156" y="14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FBF02F-C4F7-47A7-899D-3A4BB75FA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9986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321C5F-AC7C-443F-8E81-771EBF93A85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5745E7-35C9-4C34-A0DA-3111051EE05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593B1B-E43B-4AC4-9C91-14827F427BD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9E531B-5C5C-46C0-8437-741C1E7240C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34D930-C939-4B40-987E-DE82A24AD92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4B07F9-2863-45AC-8590-0E774CEF5ED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5CFBAB-A312-4273-AA90-3962F062235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6467A4-B5C2-4748-848E-356CE66F308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5A36-ED78-4088-924F-75DEB6149D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46455993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A2EBE-B381-4B3A-BBA6-002AD48BF58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059062396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DDFD0-A166-43DE-B854-1A97107D39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90917887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356C-9D43-4159-B151-D883FBEE5D7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529082764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46EE8-54F0-42BC-8208-6E5F2B1121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11986795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5C781-640A-4B1D-B064-B5C58B827F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592492320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3299-4EC2-4076-8ACE-0DD6CADF7D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37389072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F9E7-5F3E-478A-8B00-C06982A646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06726359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5AD23-D78E-4710-B694-0B85910422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995245814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6BDFA-CDCD-4005-ABE6-3C5C3EC722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123848289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819A-4654-4675-8EAE-71443AE008F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1856572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5000"/>
                <a:alpha val="89000"/>
              </a:schemeClr>
            </a:gs>
            <a:gs pos="44000">
              <a:srgbClr val="FFFFFF"/>
            </a:gs>
            <a:gs pos="0">
              <a:srgbClr val="FFFFFF"/>
            </a:gs>
            <a:gs pos="100000">
              <a:srgbClr val="FFFFFF"/>
            </a:gs>
            <a:gs pos="100000">
              <a:srgbClr val="FFFFFF"/>
            </a:gs>
            <a:gs pos="100000">
              <a:srgbClr val="FFFFFF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0B3AE2B-0B66-423A-BB74-4075770FB9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9" descr="Logo_standard_150x3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237288"/>
            <a:ext cx="14287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74875"/>
            <a:ext cx="7772400" cy="1470025"/>
          </a:xfrm>
        </p:spPr>
        <p:txBody>
          <a:bodyPr/>
          <a:lstStyle/>
          <a:p>
            <a:pPr eaLnBrk="1" hangingPunct="1"/>
            <a:r>
              <a:rPr lang="nb-NO" smtClean="0"/>
              <a:t>Hvordan finne de ”riktige” brukertesterne?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Om erfaringer med brukernettverk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685800" y="630238"/>
            <a:ext cx="7772400" cy="1143000"/>
          </a:xfrm>
        </p:spPr>
        <p:txBody>
          <a:bodyPr/>
          <a:lstStyle/>
          <a:p>
            <a:r>
              <a:rPr lang="nb-NO" smtClean="0"/>
              <a:t>Påstand: Får ikke tak i brukere</a:t>
            </a:r>
          </a:p>
        </p:txBody>
      </p:sp>
      <p:sp>
        <p:nvSpPr>
          <p:cNvPr id="9219" name="Plassholder for innhold 5"/>
          <p:cNvSpPr>
            <a:spLocks noGrp="1"/>
          </p:cNvSpPr>
          <p:nvPr>
            <p:ph idx="1"/>
          </p:nvPr>
        </p:nvSpPr>
        <p:spPr>
          <a:xfrm>
            <a:off x="687388" y="2051050"/>
            <a:ext cx="7772400" cy="4114800"/>
          </a:xfrm>
        </p:spPr>
        <p:txBody>
          <a:bodyPr/>
          <a:lstStyle/>
          <a:p>
            <a:r>
              <a:rPr lang="nb-NO" smtClean="0"/>
              <a:t>For få tilgjengelige brukere</a:t>
            </a:r>
          </a:p>
          <a:p>
            <a:r>
              <a:rPr lang="nb-NO" smtClean="0"/>
              <a:t>Overforbruk</a:t>
            </a:r>
          </a:p>
          <a:p>
            <a:r>
              <a:rPr lang="nb-NO" smtClean="0"/>
              <a:t>Påstand: Ikke tilstrekkelig verdsatt</a:t>
            </a:r>
          </a:p>
          <a:p>
            <a:r>
              <a:rPr lang="nb-NO" smtClean="0"/>
              <a:t>For få oppdrag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539750" y="557213"/>
            <a:ext cx="8135938" cy="1143000"/>
          </a:xfrm>
        </p:spPr>
        <p:txBody>
          <a:bodyPr/>
          <a:lstStyle/>
          <a:p>
            <a:r>
              <a:rPr lang="nb-NO" dirty="0" smtClean="0"/>
              <a:t>Brukernettverk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1048072" y="2266950"/>
            <a:ext cx="7772400" cy="4114800"/>
          </a:xfrm>
        </p:spPr>
        <p:txBody>
          <a:bodyPr/>
          <a:lstStyle/>
          <a:p>
            <a:r>
              <a:rPr lang="nb-NO" dirty="0" smtClean="0"/>
              <a:t>Klare til å ta oppgaven</a:t>
            </a:r>
          </a:p>
          <a:p>
            <a:r>
              <a:rPr lang="nb-NO" dirty="0" smtClean="0"/>
              <a:t>Sikre skolering</a:t>
            </a:r>
          </a:p>
          <a:p>
            <a:r>
              <a:rPr lang="nb-NO" dirty="0" smtClean="0"/>
              <a:t>Erfaringsutveksling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4213" y="627063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nb-NO" sz="4400" dirty="0" smtClean="0"/>
              <a:t>Kritiske faktorer</a:t>
            </a:r>
            <a:endParaRPr lang="nb-NO" sz="4400" dirty="0"/>
          </a:p>
        </p:txBody>
      </p:sp>
      <p:sp>
        <p:nvSpPr>
          <p:cNvPr id="11267" name="Plassholder for tekst 3"/>
          <p:cNvSpPr>
            <a:spLocks noGrp="1"/>
          </p:cNvSpPr>
          <p:nvPr>
            <p:ph type="body" idx="1"/>
          </p:nvPr>
        </p:nvSpPr>
        <p:spPr>
          <a:xfrm>
            <a:off x="899740" y="1772816"/>
            <a:ext cx="7632700" cy="2448049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nb-NO" sz="2800" dirty="0" smtClean="0"/>
              <a:t>Betalingsvillighet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Prosjekt FFO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Redd for å bli holdt ansvarlig</a:t>
            </a:r>
          </a:p>
          <a:p>
            <a:pPr marL="342900" indent="-342900">
              <a:buFontTx/>
              <a:buChar char="•"/>
            </a:pPr>
            <a:r>
              <a:rPr lang="nb-NO" sz="2800" dirty="0" smtClean="0"/>
              <a:t>Praktiske utfordringer: Geografi og tid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Brukerkompetanse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978496"/>
            <a:ext cx="7772400" cy="4114800"/>
          </a:xfrm>
        </p:spPr>
        <p:txBody>
          <a:bodyPr/>
          <a:lstStyle/>
          <a:p>
            <a:r>
              <a:rPr lang="nb-NO" smtClean="0"/>
              <a:t>Prosjektet Universal Ucer Competence</a:t>
            </a:r>
          </a:p>
          <a:p>
            <a:r>
              <a:rPr lang="nb-NO" smtClean="0"/>
              <a:t>Vite hva måler</a:t>
            </a:r>
          </a:p>
          <a:p>
            <a:r>
              <a:rPr lang="nb-NO" smtClean="0"/>
              <a:t>Definere kompetansenivå</a:t>
            </a:r>
          </a:p>
          <a:p>
            <a:r>
              <a:rPr lang="nb-NO" smtClean="0"/>
              <a:t>Vanskeligere med tilfeldige brukere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Team WWW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832048" y="2050504"/>
            <a:ext cx="7772400" cy="4114800"/>
          </a:xfrm>
        </p:spPr>
        <p:txBody>
          <a:bodyPr/>
          <a:lstStyle/>
          <a:p>
            <a:r>
              <a:rPr lang="nb-NO" dirty="0" err="1" smtClean="0"/>
              <a:t>MediaLTs</a:t>
            </a:r>
            <a:r>
              <a:rPr lang="nb-NO" dirty="0" smtClean="0"/>
              <a:t> brukertestlag</a:t>
            </a:r>
          </a:p>
          <a:p>
            <a:r>
              <a:rPr lang="nb-NO" dirty="0" smtClean="0"/>
              <a:t>50 personer med ulike funksjonshemninger</a:t>
            </a:r>
          </a:p>
          <a:p>
            <a:r>
              <a:rPr lang="nb-NO" dirty="0" smtClean="0"/>
              <a:t>Fra nybegynner til erfaren</a:t>
            </a:r>
          </a:p>
          <a:p>
            <a:r>
              <a:rPr lang="nb-NO" dirty="0" smtClean="0"/>
              <a:t>Sette sammen ”riktige” kombinasjoner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>
          <a:xfrm>
            <a:off x="687388" y="701675"/>
            <a:ext cx="7772400" cy="1143000"/>
          </a:xfrm>
        </p:spPr>
        <p:txBody>
          <a:bodyPr/>
          <a:lstStyle/>
          <a:p>
            <a:r>
              <a:rPr lang="nb-NO" smtClean="0"/>
              <a:t>Erfaringer team WWW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nb-NO" smtClean="0"/>
              <a:t>Lite brukt</a:t>
            </a:r>
          </a:p>
          <a:p>
            <a:r>
              <a:rPr lang="nb-NO" smtClean="0"/>
              <a:t>Effektivt, når brukt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687388" y="620713"/>
            <a:ext cx="7772400" cy="1143000"/>
          </a:xfrm>
        </p:spPr>
        <p:txBody>
          <a:bodyPr/>
          <a:lstStyle/>
          <a:p>
            <a:r>
              <a:rPr lang="nb-NO" smtClean="0"/>
              <a:t>Oppsummering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r>
              <a:rPr lang="nb-NO" dirty="0" smtClean="0"/>
              <a:t>Vanskelige å få tak i</a:t>
            </a:r>
          </a:p>
          <a:p>
            <a:r>
              <a:rPr lang="nb-NO" dirty="0" smtClean="0"/>
              <a:t>Overforbruk</a:t>
            </a:r>
          </a:p>
          <a:p>
            <a:r>
              <a:rPr lang="nb-NO" dirty="0" smtClean="0"/>
              <a:t>Verdsette</a:t>
            </a:r>
          </a:p>
          <a:p>
            <a:r>
              <a:rPr lang="nb-NO" dirty="0" smtClean="0"/>
              <a:t>Testlag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Medialt_powerpoint_mal">
  <a:themeElements>
    <a:clrScheme name="">
      <a:dk1>
        <a:srgbClr val="0000FF"/>
      </a:dk1>
      <a:lt1>
        <a:srgbClr val="FFFF99"/>
      </a:lt1>
      <a:dk2>
        <a:srgbClr val="FF33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DA"/>
      </a:accent4>
      <a:accent5>
        <a:srgbClr val="AAE2CA"/>
      </a:accent5>
      <a:accent6>
        <a:srgbClr val="2D2DB9"/>
      </a:accent6>
      <a:hlink>
        <a:srgbClr val="003399"/>
      </a:hlink>
      <a:folHlink>
        <a:srgbClr val="B2B2B2"/>
      </a:folHlink>
    </a:clrScheme>
    <a:fontScheme name="lillestrøm_media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llestrøm_media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llestrøm_media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llestrøm_media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Medialt_powerpoint_mal</Template>
  <TotalTime>2002</TotalTime>
  <Words>117</Words>
  <Application>Microsoft Office PowerPoint</Application>
  <PresentationFormat>Skjermfremvisning (4:3)</PresentationFormat>
  <Paragraphs>42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Medialt_powerpoint_mal</vt:lpstr>
      <vt:lpstr>Hvordan finne de ”riktige” brukertesterne?</vt:lpstr>
      <vt:lpstr>Påstand: Får ikke tak i brukere</vt:lpstr>
      <vt:lpstr>Brukernettverk</vt:lpstr>
      <vt:lpstr>Kritiske faktorer</vt:lpstr>
      <vt:lpstr>Brukerkompetanse</vt:lpstr>
      <vt:lpstr>Team WWW</vt:lpstr>
      <vt:lpstr>Erfaringer team WWW</vt:lpstr>
      <vt:lpstr>Oppsummering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Trond Ausland</dc:creator>
  <cp:lastModifiedBy>Magne</cp:lastModifiedBy>
  <cp:revision>146</cp:revision>
  <dcterms:created xsi:type="dcterms:W3CDTF">2009-11-03T07:41:42Z</dcterms:created>
  <dcterms:modified xsi:type="dcterms:W3CDTF">2011-11-30T13:35:41Z</dcterms:modified>
</cp:coreProperties>
</file>